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d141b944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d141b944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d141b944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2d141b944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d141b944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2d141b944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d141b944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2d141b944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d141b944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d141b944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d141b944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2d141b944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d141b944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2d141b944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2d141b944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2d141b944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d141b944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2d141b944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d141b944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2d141b944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2d141b94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2d141b94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d141b944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d141b944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d141b944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d141b944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d141b944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d141b944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d141b944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2d141b944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d141b944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d141b944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d141b944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d141b944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d141b944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d141b944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